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custDataLst>
    <p:tags r:id="rId22"/>
  </p:custData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pos="2835" userDrawn="1">
          <p15:clr>
            <a:srgbClr val="A4A3A4"/>
          </p15:clr>
        </p15:guide>
        <p15:guide id="4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800"/>
    <a:srgbClr val="FFFFFF"/>
    <a:srgbClr val="3FBC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65" d="100"/>
          <a:sy n="65" d="100"/>
        </p:scale>
        <p:origin x="738" y="60"/>
      </p:cViewPr>
      <p:guideLst>
        <p:guide orient="horz" pos="2205"/>
        <p:guide pos="2880"/>
        <p:guide pos="2835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D8B1-7613-449A-9B57-469489D23CEA}" type="datetimeFigureOut">
              <a:rPr lang="pl-PL" smtClean="0"/>
              <a:pPr/>
              <a:t>12.06.2016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1B0-EDFB-457E-985E-0D5D3E2EA2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917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D8B1-7613-449A-9B57-469489D23CEA}" type="datetimeFigureOut">
              <a:rPr lang="pl-PL" smtClean="0"/>
              <a:pPr/>
              <a:t>12.06.2016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1B0-EDFB-457E-985E-0D5D3E2EA2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8940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D8B1-7613-449A-9B57-469489D23CEA}" type="datetimeFigureOut">
              <a:rPr lang="pl-PL" smtClean="0"/>
              <a:pPr/>
              <a:t>12.06.2016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1B0-EDFB-457E-985E-0D5D3E2EA2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1002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D8B1-7613-449A-9B57-469489D23CEA}" type="datetimeFigureOut">
              <a:rPr lang="pl-PL" smtClean="0"/>
              <a:pPr/>
              <a:t>12.06.2016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1B0-EDFB-457E-985E-0D5D3E2EA2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2673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D8B1-7613-449A-9B57-469489D23CEA}" type="datetimeFigureOut">
              <a:rPr lang="pl-PL" smtClean="0"/>
              <a:pPr/>
              <a:t>12.06.2016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1B0-EDFB-457E-985E-0D5D3E2EA2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371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D8B1-7613-449A-9B57-469489D23CEA}" type="datetimeFigureOut">
              <a:rPr lang="pl-PL" smtClean="0"/>
              <a:pPr/>
              <a:t>12.06.2016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1B0-EDFB-457E-985E-0D5D3E2EA2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8735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D8B1-7613-449A-9B57-469489D23CEA}" type="datetimeFigureOut">
              <a:rPr lang="pl-PL" smtClean="0"/>
              <a:pPr/>
              <a:t>12.06.2016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1B0-EDFB-457E-985E-0D5D3E2EA2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356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D8B1-7613-449A-9B57-469489D23CEA}" type="datetimeFigureOut">
              <a:rPr lang="pl-PL" smtClean="0"/>
              <a:pPr/>
              <a:t>12.06.2016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1B0-EDFB-457E-985E-0D5D3E2EA2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63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D8B1-7613-449A-9B57-469489D23CEA}" type="datetimeFigureOut">
              <a:rPr lang="pl-PL" smtClean="0"/>
              <a:pPr/>
              <a:t>12.06.2016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1B0-EDFB-457E-985E-0D5D3E2EA2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619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D8B1-7613-449A-9B57-469489D23CEA}" type="datetimeFigureOut">
              <a:rPr lang="pl-PL" smtClean="0"/>
              <a:pPr/>
              <a:t>12.06.2016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1B0-EDFB-457E-985E-0D5D3E2EA2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8129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D8B1-7613-449A-9B57-469489D23CEA}" type="datetimeFigureOut">
              <a:rPr lang="pl-PL" smtClean="0"/>
              <a:pPr/>
              <a:t>12.06.2016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1B0-EDFB-457E-985E-0D5D3E2EA2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2479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BD8B1-7613-449A-9B57-469489D23CEA}" type="datetimeFigureOut">
              <a:rPr lang="pl-PL" smtClean="0"/>
              <a:pPr/>
              <a:t>12.06.2016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661B0-EDFB-457E-985E-0D5D3E2EA2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780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Tytuł</a:t>
            </a: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grpSp>
        <p:nvGrpSpPr>
          <p:cNvPr id="6" name="Grupa 5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7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Prostokąt 7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2893237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spd="slow" advClick="0" advTm="2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24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24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Slide </a:t>
            </a:r>
            <a:fld id="{9E095883-8EE6-44D8-8DB8-78E22807BE2D}" type="slidenum">
              <a:rPr lang="pl-PL" smtClean="0"/>
              <a:t>10</a:t>
            </a:fld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0738638"/>
      </p:ext>
    </p:extLst>
  </p:cSld>
  <p:clrMapOvr>
    <a:masterClrMapping/>
  </p:clrMapOvr>
  <p:transition advClick="0" advTm="20000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24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24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Slide </a:t>
            </a:r>
            <a:fld id="{9E095883-8EE6-44D8-8DB8-78E22807BE2D}" type="slidenum">
              <a:rPr lang="pl-PL" smtClean="0"/>
              <a:t>11</a:t>
            </a:fld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5669513"/>
      </p:ext>
    </p:extLst>
  </p:cSld>
  <p:clrMapOvr>
    <a:masterClrMapping/>
  </p:clrMapOvr>
  <p:transition advClick="0" advTm="20000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24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24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Slide </a:t>
            </a:r>
            <a:fld id="{9E095883-8EE6-44D8-8DB8-78E22807BE2D}" type="slidenum">
              <a:rPr lang="pl-PL" smtClean="0"/>
              <a:t>12</a:t>
            </a:fld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806063"/>
      </p:ext>
    </p:extLst>
  </p:cSld>
  <p:clrMapOvr>
    <a:masterClrMapping/>
  </p:clrMapOvr>
  <p:transition advClick="0" advTm="20000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24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24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Slide </a:t>
            </a:r>
            <a:fld id="{9E095883-8EE6-44D8-8DB8-78E22807BE2D}" type="slidenum">
              <a:rPr lang="pl-PL" smtClean="0"/>
              <a:t>13</a:t>
            </a:fld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5380843"/>
      </p:ext>
    </p:extLst>
  </p:cSld>
  <p:clrMapOvr>
    <a:masterClrMapping/>
  </p:clrMapOvr>
  <p:transition advClick="0" advTm="20000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24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24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Slide </a:t>
            </a:r>
            <a:fld id="{9E095883-8EE6-44D8-8DB8-78E22807BE2D}" type="slidenum">
              <a:rPr lang="pl-PL" smtClean="0"/>
              <a:t>14</a:t>
            </a:fld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7674660"/>
      </p:ext>
    </p:extLst>
  </p:cSld>
  <p:clrMapOvr>
    <a:masterClrMapping/>
  </p:clrMapOvr>
  <p:transition advClick="0" advTm="20000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24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24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Slide </a:t>
            </a:r>
            <a:fld id="{9E095883-8EE6-44D8-8DB8-78E22807BE2D}" type="slidenum">
              <a:rPr lang="pl-PL" smtClean="0"/>
              <a:t>15</a:t>
            </a:fld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8552560"/>
      </p:ext>
    </p:extLst>
  </p:cSld>
  <p:clrMapOvr>
    <a:masterClrMapping/>
  </p:clrMapOvr>
  <p:transition advClick="0" advTm="20000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24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24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Slide </a:t>
            </a:r>
            <a:fld id="{9E095883-8EE6-44D8-8DB8-78E22807BE2D}" type="slidenum">
              <a:rPr lang="pl-PL" smtClean="0"/>
              <a:t>16</a:t>
            </a:fld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5199035"/>
      </p:ext>
    </p:extLst>
  </p:cSld>
  <p:clrMapOvr>
    <a:masterClrMapping/>
  </p:clrMapOvr>
  <p:transition advClick="0" advTm="20000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24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24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Slide </a:t>
            </a:r>
            <a:fld id="{9E095883-8EE6-44D8-8DB8-78E22807BE2D}" type="slidenum">
              <a:rPr lang="pl-PL" smtClean="0"/>
              <a:t>17</a:t>
            </a:fld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0136932"/>
      </p:ext>
    </p:extLst>
  </p:cSld>
  <p:clrMapOvr>
    <a:masterClrMapping/>
  </p:clrMapOvr>
  <p:transition advClick="0" advTm="20000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24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24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Slide </a:t>
            </a:r>
            <a:fld id="{9E095883-8EE6-44D8-8DB8-78E22807BE2D}" type="slidenum">
              <a:rPr lang="pl-PL" smtClean="0"/>
              <a:t>18</a:t>
            </a:fld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5015482"/>
      </p:ext>
    </p:extLst>
  </p:cSld>
  <p:clrMapOvr>
    <a:masterClrMapping/>
  </p:clrMapOvr>
  <p:transition advClick="0" advTm="20000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24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24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Slide </a:t>
            </a:r>
            <a:fld id="{9E095883-8EE6-44D8-8DB8-78E22807BE2D}" type="slidenum">
              <a:rPr lang="pl-PL" smtClean="0"/>
              <a:t>19</a:t>
            </a:fld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8082083"/>
      </p:ext>
    </p:extLst>
  </p:cSld>
  <p:clrMapOvr>
    <a:masterClrMapping/>
  </p:clrMapOvr>
  <p:transition advClick="0" advTm="20000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24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24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Slide </a:t>
            </a:r>
            <a:fld id="{9E095883-8EE6-44D8-8DB8-78E22807BE2D}" type="slidenum">
              <a:rPr lang="pl-PL" smtClean="0"/>
              <a:t>2</a:t>
            </a:fld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754430"/>
      </p:ext>
    </p:extLst>
  </p:cSld>
  <p:clrMapOvr>
    <a:masterClrMapping/>
  </p:clrMapOvr>
  <p:transition advClick="0" advTm="20000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24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24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Slide </a:t>
            </a:r>
            <a:fld id="{9E095883-8EE6-44D8-8DB8-78E22807BE2D}" type="slidenum">
              <a:rPr lang="pl-PL" smtClean="0"/>
              <a:t>20</a:t>
            </a:fld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2309751"/>
      </p:ext>
    </p:extLst>
  </p:cSld>
  <p:clrMapOvr>
    <a:masterClrMapping/>
  </p:clrMapOvr>
  <p:transition advClick="0" advTm="20000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24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24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Slide </a:t>
            </a:r>
            <a:fld id="{9E095883-8EE6-44D8-8DB8-78E22807BE2D}" type="slidenum">
              <a:rPr lang="pl-PL" smtClean="0"/>
              <a:t>3</a:t>
            </a:fld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5276176"/>
      </p:ext>
    </p:extLst>
  </p:cSld>
  <p:clrMapOvr>
    <a:masterClrMapping/>
  </p:clrMapOvr>
  <p:transition advClick="0" advTm="20000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24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24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Slide </a:t>
            </a:r>
            <a:fld id="{9E095883-8EE6-44D8-8DB8-78E22807BE2D}" type="slidenum">
              <a:rPr lang="pl-PL" smtClean="0"/>
              <a:t>4</a:t>
            </a:fld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8119455"/>
      </p:ext>
    </p:extLst>
  </p:cSld>
  <p:clrMapOvr>
    <a:masterClrMapping/>
  </p:clrMapOvr>
  <p:transition advClick="0" advTm="20000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24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24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Slide </a:t>
            </a:r>
            <a:fld id="{9E095883-8EE6-44D8-8DB8-78E22807BE2D}" type="slidenum">
              <a:rPr lang="pl-PL" smtClean="0"/>
              <a:t>5</a:t>
            </a:fld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5524746"/>
      </p:ext>
    </p:extLst>
  </p:cSld>
  <p:clrMapOvr>
    <a:masterClrMapping/>
  </p:clrMapOvr>
  <p:transition advClick="0" advTm="20000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24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24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Slide </a:t>
            </a:r>
            <a:fld id="{9E095883-8EE6-44D8-8DB8-78E22807BE2D}" type="slidenum">
              <a:rPr lang="pl-PL" smtClean="0"/>
              <a:t>6</a:t>
            </a:fld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9675448"/>
      </p:ext>
    </p:extLst>
  </p:cSld>
  <p:clrMapOvr>
    <a:masterClrMapping/>
  </p:clrMapOvr>
  <p:transition advClick="0" advTm="20000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24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24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Slide </a:t>
            </a:r>
            <a:fld id="{9E095883-8EE6-44D8-8DB8-78E22807BE2D}" type="slidenum">
              <a:rPr lang="pl-PL" smtClean="0"/>
              <a:t>7</a:t>
            </a:fld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8139054"/>
      </p:ext>
    </p:extLst>
  </p:cSld>
  <p:clrMapOvr>
    <a:masterClrMapping/>
  </p:clrMapOvr>
  <p:transition advClick="0" advTm="20000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24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24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Slide </a:t>
            </a:r>
            <a:fld id="{9E095883-8EE6-44D8-8DB8-78E22807BE2D}" type="slidenum">
              <a:rPr lang="pl-PL" smtClean="0"/>
              <a:t>8</a:t>
            </a:fld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9346690"/>
      </p:ext>
    </p:extLst>
  </p:cSld>
  <p:clrMapOvr>
    <a:masterClrMapping/>
  </p:clrMapOvr>
  <p:transition advClick="0" advTm="20000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09736" y="6098081"/>
            <a:ext cx="827584" cy="620688"/>
            <a:chOff x="109736" y="6098081"/>
            <a:chExt cx="827584" cy="620688"/>
          </a:xfrm>
        </p:grpSpPr>
        <p:pic>
          <p:nvPicPr>
            <p:cNvPr id="24" name="Picture 2" descr="http://praktykatrenera.pl/wp-content/uploads/2011/01/zegarek3_plain_20red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242097"/>
              <a:ext cx="484883" cy="32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24"/>
            <p:cNvSpPr/>
            <p:nvPr/>
          </p:nvSpPr>
          <p:spPr>
            <a:xfrm>
              <a:off x="109736" y="6098081"/>
              <a:ext cx="827584" cy="620688"/>
            </a:xfrm>
            <a:prstGeom prst="rect">
              <a:avLst/>
            </a:prstGeom>
            <a:solidFill>
              <a:srgbClr val="FFFFFF">
                <a:alpha val="6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Slide </a:t>
            </a:r>
            <a:fld id="{9E095883-8EE6-44D8-8DB8-78E22807BE2D}" type="slidenum">
              <a:rPr lang="pl-PL" smtClean="0"/>
              <a:t>9</a:t>
            </a:fld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2687439"/>
      </p:ext>
    </p:extLst>
  </p:cSld>
  <p:clrMapOvr>
    <a:masterClrMapping/>
  </p:clrMapOvr>
  <p:transition advClick="0" advTm="20000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2324</TotalTime>
  <Words>39</Words>
  <Application>Microsoft Office PowerPoint</Application>
  <PresentationFormat>Pokaz na ekranie (4:3)</PresentationFormat>
  <Paragraphs>20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Motyw pakietu Office</vt:lpstr>
      <vt:lpstr>Tytuł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Sławomir Łais</dc:creator>
  <cp:lastModifiedBy>Sławek Łais</cp:lastModifiedBy>
  <cp:revision>88</cp:revision>
  <dcterms:created xsi:type="dcterms:W3CDTF">2014-05-07T13:27:52Z</dcterms:created>
  <dcterms:modified xsi:type="dcterms:W3CDTF">2016-06-12T17:21:46Z</dcterms:modified>
</cp:coreProperties>
</file>